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65" r:id="rId5"/>
    <p:sldId id="258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73331"/>
            <a:ext cx="10939549" cy="165677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“</a:t>
            </a:r>
            <a:r>
              <a:rPr lang="ru-RU" dirty="0">
                <a:solidFill>
                  <a:schemeClr val="tx1"/>
                </a:solidFill>
              </a:rPr>
              <a:t>Камень-ножницы-бумага</a:t>
            </a:r>
            <a:r>
              <a:rPr lang="en-US" dirty="0">
                <a:solidFill>
                  <a:schemeClr val="tx1"/>
                </a:solidFill>
              </a:rPr>
              <a:t>”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Филипп Плясунов</a:t>
            </a:r>
          </a:p>
          <a:p>
            <a:r>
              <a:rPr lang="en-US" dirty="0">
                <a:solidFill>
                  <a:schemeClr val="tx1"/>
                </a:solidFill>
              </a:rPr>
              <a:t>TA-16V</a:t>
            </a:r>
            <a:endParaRPr lang="et-E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706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410A56E-F2B8-495B-8341-CFC330364E7B}"/>
              </a:ext>
            </a:extLst>
          </p:cNvPr>
          <p:cNvSpPr txBox="1">
            <a:spLocks/>
          </p:cNvSpPr>
          <p:nvPr/>
        </p:nvSpPr>
        <p:spPr>
          <a:xfrm>
            <a:off x="1099282" y="2768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>
                <a:solidFill>
                  <a:schemeClr val="tx1"/>
                </a:solidFill>
              </a:rPr>
              <a:t>Спасибо за внимание !</a:t>
            </a:r>
            <a:endParaRPr lang="et-E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9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3291"/>
            <a:ext cx="8596668" cy="629265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План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7334" y="1620077"/>
            <a:ext cx="78717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Постановка </a:t>
            </a:r>
            <a:r>
              <a:rPr lang="ru-RU" sz="2400" dirty="0" smtClean="0"/>
              <a:t>задачи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Описание игры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Обзор аналогов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Прототип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Результат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Дальнейшие песпективы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35893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4464"/>
            <a:ext cx="8596668" cy="68825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Постановка задачи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7334" y="1933359"/>
            <a:ext cx="859666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Разработка нативного приложения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Использование инструмента </a:t>
            </a:r>
            <a:r>
              <a:rPr lang="en-US" sz="2400" dirty="0" smtClean="0"/>
              <a:t>Microsoft Visual Studio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Возможность игры против компьютера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902537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825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Описание игры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334" y="1494145"/>
            <a:ext cx="8596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Классическая </a:t>
            </a:r>
            <a:r>
              <a:rPr lang="ru-RU" sz="2400" dirty="0"/>
              <a:t>игра </a:t>
            </a:r>
            <a:r>
              <a:rPr lang="en-US" sz="2400" dirty="0"/>
              <a:t>“</a:t>
            </a:r>
            <a:r>
              <a:rPr lang="ru-RU" sz="2400" dirty="0"/>
              <a:t>Камень-ножницы-бумага</a:t>
            </a:r>
            <a:r>
              <a:rPr lang="en-US" sz="2400" dirty="0" smtClean="0"/>
              <a:t>”</a:t>
            </a:r>
            <a:r>
              <a:rPr lang="ru-RU" sz="2400" dirty="0" smtClean="0"/>
              <a:t> – игрок может выбрать один из трех вариантов</a:t>
            </a:r>
            <a:r>
              <a:rPr lang="en-US" sz="2400" dirty="0" smtClean="0"/>
              <a:t>:</a:t>
            </a:r>
            <a:r>
              <a:rPr lang="ru-RU" sz="2400" dirty="0"/>
              <a:t> </a:t>
            </a:r>
            <a:r>
              <a:rPr lang="ru-RU" sz="2400" dirty="0" smtClean="0"/>
              <a:t>камень,ножницы или бумага. Затем свой выбор делает телефон. Далее определяется победитель</a:t>
            </a:r>
            <a:endParaRPr lang="ru-RU" sz="2400" dirty="0"/>
          </a:p>
          <a:p>
            <a:endParaRPr lang="et-EE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77334" y="3629424"/>
            <a:ext cx="859666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Камень </a:t>
            </a:r>
            <a:r>
              <a:rPr lang="ru-RU" sz="2400" dirty="0"/>
              <a:t>побеждает </a:t>
            </a:r>
            <a:r>
              <a:rPr lang="ru-RU" sz="2400" dirty="0" smtClean="0"/>
              <a:t>ножницы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Ножницы побеждают </a:t>
            </a:r>
            <a:r>
              <a:rPr lang="ru-RU" sz="2400" dirty="0" smtClean="0"/>
              <a:t>бумагу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Бумага побеждает </a:t>
            </a:r>
            <a:r>
              <a:rPr lang="ru-RU" sz="2400" dirty="0" smtClean="0"/>
              <a:t>камень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98723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3458"/>
            <a:ext cx="8596668" cy="71775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Обзор аналогов</a:t>
            </a:r>
            <a:endParaRPr lang="et-EE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331" y="1101213"/>
            <a:ext cx="3028334" cy="454249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26611" y="1410930"/>
            <a:ext cx="5698888" cy="501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</a:rPr>
              <a:t>Плюсы</a:t>
            </a:r>
            <a:endParaRPr lang="et-EE" sz="24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26611" y="3824319"/>
            <a:ext cx="5698888" cy="501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</a:rPr>
              <a:t>Минусы</a:t>
            </a:r>
            <a:endParaRPr lang="et-EE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6443" y="2037858"/>
            <a:ext cx="53744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Возможность игры онлайн с другими пользователями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Просмотр результатов игры</a:t>
            </a:r>
            <a:endParaRPr lang="et-EE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36443" y="4672644"/>
            <a:ext cx="53744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Сложный интерфейс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Отсутствует кнопка выхода из игры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4172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3458"/>
            <a:ext cx="8596668" cy="71775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Обзор аналогов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6611" y="1410930"/>
            <a:ext cx="5698888" cy="5018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</a:rPr>
              <a:t>Плюсы</a:t>
            </a:r>
            <a:endParaRPr lang="et-EE" sz="24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26611" y="3824319"/>
            <a:ext cx="4346137" cy="501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dirty="0">
                <a:solidFill>
                  <a:schemeClr val="tx1"/>
                </a:solidFill>
              </a:rPr>
              <a:t>Минусы</a:t>
            </a:r>
            <a:endParaRPr lang="et-EE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6444" y="2037858"/>
            <a:ext cx="433630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Удобный интерфейс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Просмотр результатов игры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77" y="921774"/>
            <a:ext cx="2705499" cy="48201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6611" y="4482671"/>
            <a:ext cx="424669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Отсутсвие кнопки выхода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079" y="921774"/>
            <a:ext cx="2708840" cy="482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09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67254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Прототип</a:t>
            </a:r>
            <a:endParaRPr lang="et-EE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5" y="1475915"/>
            <a:ext cx="3008721" cy="49603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374" y="1475915"/>
            <a:ext cx="3033838" cy="49603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974" y="1475915"/>
            <a:ext cx="3041375" cy="497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518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67254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Результат</a:t>
            </a:r>
            <a:endParaRPr lang="et-EE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75" y="1260997"/>
            <a:ext cx="3289933" cy="54479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012" y="1260997"/>
            <a:ext cx="3268749" cy="54479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966" y="1260997"/>
            <a:ext cx="3255972" cy="540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26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397" y="609600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Перспективы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6EDA35-C088-4496-9C34-B31E51D78FFD}"/>
              </a:ext>
            </a:extLst>
          </p:cNvPr>
          <p:cNvSpPr txBox="1"/>
          <p:nvPr/>
        </p:nvSpPr>
        <p:spPr>
          <a:xfrm>
            <a:off x="488693" y="2828835"/>
            <a:ext cx="7962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Добавление многопользовательского режима игры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Возможность просмотра результатов и статистика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3990065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</TotalTime>
  <Words>117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“Камень-ножницы-бумага”</vt:lpstr>
      <vt:lpstr>План</vt:lpstr>
      <vt:lpstr>Постановка задачи</vt:lpstr>
      <vt:lpstr>Описание игры</vt:lpstr>
      <vt:lpstr>Обзор аналогов</vt:lpstr>
      <vt:lpstr>Обзор аналогов</vt:lpstr>
      <vt:lpstr>Прототип</vt:lpstr>
      <vt:lpstr>Результат</vt:lpstr>
      <vt:lpstr>Перспективы</vt:lpstr>
      <vt:lpstr>PowerPoint Presentation</vt:lpstr>
    </vt:vector>
  </TitlesOfParts>
  <Company>TPT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Камень-ножницы-бумага</dc:title>
  <dc:creator>Tehnikumi Õpilane</dc:creator>
  <cp:lastModifiedBy>Tehnikumi Õpilane</cp:lastModifiedBy>
  <cp:revision>18</cp:revision>
  <dcterms:created xsi:type="dcterms:W3CDTF">2018-05-18T09:56:45Z</dcterms:created>
  <dcterms:modified xsi:type="dcterms:W3CDTF">2018-05-25T08:45:19Z</dcterms:modified>
</cp:coreProperties>
</file>