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78ACBF-D06A-4684-8430-02CD44443B63}" v="13" dt="2018-05-18T10:49:17.3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tur Ipolitov" userId="S::artur.ipolitov@tptlive.ee::39026ae7-4da4-4cf3-a8cc-db2407b4b715" providerId="AD" clId="Web-{7E78ACBF-D06A-4684-8430-02CD44443B63}"/>
    <pc:docChg chg="modSld">
      <pc:chgData name="Artur Ipolitov" userId="S::artur.ipolitov@tptlive.ee::39026ae7-4da4-4cf3-a8cc-db2407b4b715" providerId="AD" clId="Web-{7E78ACBF-D06A-4684-8430-02CD44443B63}" dt="2018-05-18T10:49:18.791" v="27" actId="20577"/>
      <pc:docMkLst>
        <pc:docMk/>
      </pc:docMkLst>
      <pc:sldChg chg="modSp">
        <pc:chgData name="Artur Ipolitov" userId="S::artur.ipolitov@tptlive.ee::39026ae7-4da4-4cf3-a8cc-db2407b4b715" providerId="AD" clId="Web-{7E78ACBF-D06A-4684-8430-02CD44443B63}" dt="2018-05-18T10:49:18.776" v="26" actId="20577"/>
        <pc:sldMkLst>
          <pc:docMk/>
          <pc:sldMk cId="3016295783" sldId="260"/>
        </pc:sldMkLst>
        <pc:spChg chg="mod">
          <ac:chgData name="Artur Ipolitov" userId="S::artur.ipolitov@tptlive.ee::39026ae7-4da4-4cf3-a8cc-db2407b4b715" providerId="AD" clId="Web-{7E78ACBF-D06A-4684-8430-02CD44443B63}" dt="2018-05-18T10:49:18.776" v="26" actId="20577"/>
          <ac:spMkLst>
            <pc:docMk/>
            <pc:sldMk cId="3016295783" sldId="260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4B675-2DD1-4B73-BB4E-6FC2D853D2D0}" type="datetimeFigureOut">
              <a:rPr lang="et-EE" smtClean="0"/>
              <a:t>18.05.2018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E4ABC-57F0-459A-A993-8608ADDD637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4462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Обоснование выбора</a:t>
            </a:r>
            <a:r>
              <a:rPr lang="ru-RU" baseline="0"/>
              <a:t> – </a:t>
            </a:r>
            <a:endParaRPr lang="en-US" baseline="0"/>
          </a:p>
          <a:p>
            <a:r>
              <a:rPr lang="ru-RU" baseline="0"/>
              <a:t>Интересная концпеция – Игра Угадай Слово, или как её называют в простонародье </a:t>
            </a:r>
            <a:r>
              <a:rPr lang="en-US" baseline="0"/>
              <a:t>“</a:t>
            </a:r>
            <a:r>
              <a:rPr lang="ru-RU" baseline="0"/>
              <a:t>Виселица</a:t>
            </a:r>
            <a:r>
              <a:rPr lang="en-US" baseline="0"/>
              <a:t>”</a:t>
            </a:r>
            <a:r>
              <a:rPr lang="ru-RU" baseline="0"/>
              <a:t> имеет довольно простой но очень интересный концепт игры.</a:t>
            </a:r>
          </a:p>
          <a:p>
            <a:r>
              <a:rPr lang="ru-RU" baseline="0"/>
              <a:t>Интерес к самой игре – Угадай Слово проверет ваши знания слов</a:t>
            </a:r>
          </a:p>
          <a:p>
            <a:r>
              <a:rPr lang="ru-RU" baseline="0"/>
              <a:t>Опыт в использовании МВС – получишь новые знания в использовании этого ПО</a:t>
            </a:r>
          </a:p>
          <a:p>
            <a:r>
              <a:rPr lang="ru-RU" baseline="0"/>
              <a:t>Опыт в использовании СиШарп – получишь новые знания в этом языке пр.</a:t>
            </a:r>
          </a:p>
          <a:p>
            <a:r>
              <a:rPr lang="ru-RU" baseline="0"/>
              <a:t>Мало аналогов – Как не странно, но эта игра мало распростроненна в мире.</a:t>
            </a:r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E4ABC-57F0-459A-A993-8608ADDD637B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85742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8FB7F06-730E-4BC5-83C3-195A41379CBF}" type="datetimeFigureOut">
              <a:rPr lang="et-EE" smtClean="0"/>
              <a:t>18.05.2018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B39142E-D811-4617-8060-091D81002285}" type="slidenum">
              <a:rPr lang="et-EE" smtClean="0"/>
              <a:t>‹#›</a:t>
            </a:fld>
            <a:endParaRPr lang="et-EE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82367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7F06-730E-4BC5-83C3-195A41379CBF}" type="datetimeFigureOut">
              <a:rPr lang="et-EE" smtClean="0"/>
              <a:t>18.05.2018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142E-D811-4617-8060-091D810022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1876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7F06-730E-4BC5-83C3-195A41379CBF}" type="datetimeFigureOut">
              <a:rPr lang="et-EE" smtClean="0"/>
              <a:t>18.05.2018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142E-D811-4617-8060-091D810022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7288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7F06-730E-4BC5-83C3-195A41379CBF}" type="datetimeFigureOut">
              <a:rPr lang="et-EE" smtClean="0"/>
              <a:t>18.05.2018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142E-D811-4617-8060-091D810022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956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FB7F06-730E-4BC5-83C3-195A41379CBF}" type="datetimeFigureOut">
              <a:rPr lang="et-EE" smtClean="0"/>
              <a:t>18.05.2018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39142E-D811-4617-8060-091D81002285}" type="slidenum">
              <a:rPr lang="et-EE" smtClean="0"/>
              <a:t>‹#›</a:t>
            </a:fld>
            <a:endParaRPr lang="et-EE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655324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7F06-730E-4BC5-83C3-195A41379CBF}" type="datetimeFigureOut">
              <a:rPr lang="et-EE" smtClean="0"/>
              <a:t>18.05.2018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142E-D811-4617-8060-091D810022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5731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7F06-730E-4BC5-83C3-195A41379CBF}" type="datetimeFigureOut">
              <a:rPr lang="et-EE" smtClean="0"/>
              <a:t>18.05.2018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142E-D811-4617-8060-091D810022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0431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7F06-730E-4BC5-83C3-195A41379CBF}" type="datetimeFigureOut">
              <a:rPr lang="et-EE" smtClean="0"/>
              <a:t>18.05.2018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142E-D811-4617-8060-091D810022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33481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7F06-730E-4BC5-83C3-195A41379CBF}" type="datetimeFigureOut">
              <a:rPr lang="et-EE" smtClean="0"/>
              <a:t>18.05.2018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142E-D811-4617-8060-091D810022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9208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FB7F06-730E-4BC5-83C3-195A41379CBF}" type="datetimeFigureOut">
              <a:rPr lang="et-EE" smtClean="0"/>
              <a:t>18.05.2018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39142E-D811-4617-8060-091D81002285}" type="slidenum">
              <a:rPr lang="et-EE" smtClean="0"/>
              <a:t>‹#›</a:t>
            </a:fld>
            <a:endParaRPr lang="et-EE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149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FB7F06-730E-4BC5-83C3-195A41379CBF}" type="datetimeFigureOut">
              <a:rPr lang="et-EE" smtClean="0"/>
              <a:t>18.05.2018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39142E-D811-4617-8060-091D81002285}" type="slidenum">
              <a:rPr lang="et-EE" smtClean="0"/>
              <a:t>‹#›</a:t>
            </a:fld>
            <a:endParaRPr lang="et-EE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88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8FB7F06-730E-4BC5-83C3-195A41379CBF}" type="datetimeFigureOut">
              <a:rPr lang="et-EE" smtClean="0"/>
              <a:t>18.05.2018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B39142E-D811-4617-8060-091D81002285}" type="slidenum">
              <a:rPr lang="et-EE" smtClean="0"/>
              <a:t>‹#›</a:t>
            </a:fld>
            <a:endParaRPr lang="et-EE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02190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/>
              <a:t>МОБИЛЬНОЕ ПРИЛОЖЕНИЕ</a:t>
            </a:r>
            <a:br>
              <a:rPr lang="ru-RU" sz="5400"/>
            </a:br>
            <a:r>
              <a:rPr lang="en-US" sz="5400"/>
              <a:t>“</a:t>
            </a:r>
            <a:r>
              <a:rPr lang="ru-RU" sz="5400"/>
              <a:t>Угадай слово</a:t>
            </a:r>
            <a:r>
              <a:rPr lang="en-US" sz="5400"/>
              <a:t>”</a:t>
            </a:r>
            <a:endParaRPr lang="et-EE" sz="5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/>
              <a:t>Артур Иполитов</a:t>
            </a:r>
            <a:br>
              <a:rPr lang="ru-RU"/>
            </a:br>
            <a:r>
              <a:rPr lang="en-US"/>
              <a:t>TA-16V</a:t>
            </a:r>
            <a:endParaRPr lang="ru-RU"/>
          </a:p>
          <a:p>
            <a:r>
              <a:rPr lang="en-US" err="1"/>
              <a:t>Tallinna</a:t>
            </a:r>
            <a:r>
              <a:rPr lang="en-US"/>
              <a:t> Pol</a:t>
            </a:r>
            <a:r>
              <a:rPr lang="et-EE"/>
              <a:t>ü</a:t>
            </a:r>
            <a:r>
              <a:rPr lang="en-US" err="1"/>
              <a:t>tehnikum</a:t>
            </a:r>
            <a:endParaRPr lang="en-US"/>
          </a:p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03111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План действий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Обоснование выбора</a:t>
            </a:r>
          </a:p>
          <a:p>
            <a:r>
              <a:rPr lang="ru-RU"/>
              <a:t>Описание и сценарий игры</a:t>
            </a:r>
          </a:p>
          <a:p>
            <a:r>
              <a:rPr lang="ru-RU"/>
              <a:t>Просмотр аналогов</a:t>
            </a:r>
          </a:p>
          <a:p>
            <a:r>
              <a:rPr lang="ru-RU"/>
              <a:t>Прототипы</a:t>
            </a:r>
          </a:p>
          <a:p>
            <a:r>
              <a:rPr lang="ru-RU"/>
              <a:t>Готовый продукт</a:t>
            </a:r>
          </a:p>
          <a:p>
            <a:r>
              <a:rPr lang="ru-RU"/>
              <a:t>Заключение</a:t>
            </a:r>
          </a:p>
        </p:txBody>
      </p:sp>
    </p:spTree>
    <p:extLst>
      <p:ext uri="{BB962C8B-B14F-4D97-AF65-F5344CB8AC3E}">
        <p14:creationId xmlns:p14="http://schemas.microsoft.com/office/powerpoint/2010/main" val="200541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Обоснование выбора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2154115"/>
          </a:xfrm>
        </p:spPr>
        <p:txBody>
          <a:bodyPr/>
          <a:lstStyle/>
          <a:p>
            <a:r>
              <a:rPr lang="ru-RU"/>
              <a:t>Интересная концепция</a:t>
            </a:r>
          </a:p>
          <a:p>
            <a:r>
              <a:rPr lang="ru-RU"/>
              <a:t>Интерес к самой игре</a:t>
            </a:r>
          </a:p>
          <a:p>
            <a:r>
              <a:rPr lang="ru-RU"/>
              <a:t>Опыт в использовании </a:t>
            </a:r>
            <a:r>
              <a:rPr lang="en-US"/>
              <a:t>Microsoft Visual Studio</a:t>
            </a:r>
          </a:p>
          <a:p>
            <a:r>
              <a:rPr lang="ru-RU"/>
              <a:t>Опыт в использовании </a:t>
            </a:r>
            <a:r>
              <a:rPr lang="en-US"/>
              <a:t>C#</a:t>
            </a:r>
          </a:p>
          <a:p>
            <a:r>
              <a:rPr lang="ru-RU"/>
              <a:t>Мало аналогов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444" y="1542879"/>
            <a:ext cx="3640356" cy="364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330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Описание и сценарий игры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“</a:t>
            </a:r>
            <a:r>
              <a:rPr lang="ru-RU"/>
              <a:t>Угадай слово</a:t>
            </a:r>
            <a:r>
              <a:rPr lang="en-US"/>
              <a:t>”</a:t>
            </a:r>
            <a:r>
              <a:rPr lang="ru-RU"/>
              <a:t> – игра в которой пользователь должен угадать загаданное слово, потбирая букву. Если введена неверная буква, уменьшается кол-во ходов</a:t>
            </a:r>
          </a:p>
          <a:p>
            <a:pPr marL="0" indent="0">
              <a:buNone/>
            </a:pPr>
            <a:r>
              <a:rPr lang="ru-RU" sz="2400" b="1"/>
              <a:t>Сценарий</a:t>
            </a:r>
          </a:p>
          <a:p>
            <a:r>
              <a:rPr lang="ru-RU"/>
              <a:t>Пользователь скачивает игру, и заходит в начальное меню.</a:t>
            </a:r>
          </a:p>
          <a:p>
            <a:r>
              <a:rPr lang="ru-RU"/>
              <a:t>При начале игры </a:t>
            </a:r>
            <a:r>
              <a:rPr lang="en-US"/>
              <a:t>“</a:t>
            </a:r>
            <a:r>
              <a:rPr lang="ru-RU"/>
              <a:t>случайным</a:t>
            </a:r>
            <a:r>
              <a:rPr lang="en-US"/>
              <a:t>”</a:t>
            </a:r>
            <a:r>
              <a:rPr lang="ru-RU"/>
              <a:t> методом выбирается слово, которое будет загаднно</a:t>
            </a:r>
          </a:p>
          <a:p>
            <a:r>
              <a:rPr lang="ru-RU"/>
              <a:t>Пользователь вводит по букве и проверяет на совпадение. Если буква неверная, уменьшается кол-во ходов. Если буква совподает то она появляется на экране.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916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Аналоги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383540" indent="-383540"/>
            <a:r>
              <a:rPr lang="ru-RU"/>
              <a:t>Виселица: Кого же повесят? 1.1</a:t>
            </a:r>
            <a:br>
              <a:rPr lang="ru-RU">
                <a:solidFill>
                  <a:srgbClr val="191B0E"/>
                </a:solidFill>
                <a:ea typeface="+mn-lt"/>
                <a:cs typeface="+mn-lt"/>
              </a:rPr>
            </a:br>
            <a:r>
              <a:rPr lang="ru-RU" sz="1400"/>
              <a:t>Минусы:</a:t>
            </a:r>
            <a:br>
              <a:rPr lang="ru-RU" sz="1400">
                <a:solidFill>
                  <a:srgbClr val="191B0E"/>
                </a:solidFill>
                <a:ea typeface="+mn-lt"/>
                <a:cs typeface="+mn-lt"/>
              </a:rPr>
            </a:br>
            <a:r>
              <a:rPr lang="ru-RU" sz="1400"/>
              <a:t>Игра только на русском.</a:t>
            </a:r>
            <a:endParaRPr lang="en-US"/>
          </a:p>
          <a:p>
            <a:pPr marL="0" indent="0">
              <a:buNone/>
            </a:pPr>
            <a:r>
              <a:rPr lang="ru-RU" sz="1400"/>
              <a:t>         Плюсы:</a:t>
            </a:r>
            <a:br>
              <a:rPr lang="ru-RU" sz="1400">
                <a:solidFill>
                  <a:srgbClr val="191B0E"/>
                </a:solidFill>
                <a:ea typeface="+mn-lt"/>
                <a:cs typeface="+mn-lt"/>
              </a:rPr>
            </a:br>
            <a:r>
              <a:rPr lang="ru-RU" sz="1400"/>
              <a:t>         Дизайн</a:t>
            </a:r>
            <a:br>
              <a:rPr lang="ru-RU" sz="1400">
                <a:solidFill>
                  <a:srgbClr val="191B0E"/>
                </a:solidFill>
                <a:ea typeface="+mn-lt"/>
                <a:cs typeface="+mn-lt"/>
              </a:rPr>
            </a:br>
            <a:r>
              <a:rPr lang="ru-RU" sz="1400"/>
              <a:t>         Игра на двух</a:t>
            </a:r>
            <a:br>
              <a:rPr lang="ru-RU" sz="1400">
                <a:solidFill>
                  <a:srgbClr val="191B0E"/>
                </a:solidFill>
                <a:ea typeface="+mn-lt"/>
                <a:cs typeface="+mn-lt"/>
              </a:rPr>
            </a:br>
            <a:r>
              <a:rPr lang="ru-RU" sz="1400"/>
              <a:t>         Выбор категории</a:t>
            </a:r>
          </a:p>
          <a:p>
            <a:pPr marL="383540" indent="-383540"/>
            <a:r>
              <a:rPr lang="ru-RU"/>
              <a:t>Виселица</a:t>
            </a:r>
            <a:r>
              <a:rPr lang="en-US"/>
              <a:t>.</a:t>
            </a:r>
            <a:r>
              <a:rPr lang="en-US" err="1"/>
              <a:t>Mailru</a:t>
            </a:r>
            <a:endParaRPr lang="en-US"/>
          </a:p>
          <a:p>
            <a:pPr marL="0" indent="0">
              <a:buNone/>
            </a:pPr>
            <a:r>
              <a:rPr lang="en-US" sz="1600"/>
              <a:t>       </a:t>
            </a:r>
            <a:r>
              <a:rPr lang="ru-RU" sz="1200"/>
              <a:t>Минусы:</a:t>
            </a:r>
            <a:br>
              <a:rPr lang="ru-RU" sz="1200"/>
            </a:br>
            <a:r>
              <a:rPr lang="ru-RU" sz="1200"/>
              <a:t>         Игра только на русском.</a:t>
            </a:r>
            <a:br>
              <a:rPr lang="ru-RU" sz="1200"/>
            </a:br>
            <a:r>
              <a:rPr lang="ru-RU" sz="1200"/>
              <a:t>         Много платных услуг(</a:t>
            </a:r>
            <a:r>
              <a:rPr lang="ru-RU" sz="1200" err="1"/>
              <a:t>Donate</a:t>
            </a:r>
            <a:r>
              <a:rPr lang="ru-RU" sz="1200"/>
              <a:t>)</a:t>
            </a:r>
          </a:p>
          <a:p>
            <a:pPr marL="0" indent="0">
              <a:buNone/>
            </a:pPr>
            <a:r>
              <a:rPr lang="ru-RU" sz="1200"/>
              <a:t>         Плюсы:</a:t>
            </a:r>
            <a:br>
              <a:rPr lang="ru-RU" sz="1200">
                <a:solidFill>
                  <a:srgbClr val="191B0E"/>
                </a:solidFill>
                <a:ea typeface="+mn-lt"/>
                <a:cs typeface="+mn-lt"/>
              </a:rPr>
            </a:br>
            <a:r>
              <a:rPr lang="ru-RU" sz="1200"/>
              <a:t>         Дизайн</a:t>
            </a:r>
            <a:br>
              <a:rPr lang="ru-RU" sz="1200">
                <a:solidFill>
                  <a:srgbClr val="191B0E"/>
                </a:solidFill>
                <a:ea typeface="+mn-lt"/>
                <a:cs typeface="+mn-lt"/>
              </a:rPr>
            </a:br>
            <a:r>
              <a:rPr lang="ru-RU" sz="1200"/>
              <a:t>         Соревновательный режим</a:t>
            </a:r>
            <a:br>
              <a:rPr lang="ru-RU" sz="1200">
                <a:solidFill>
                  <a:srgbClr val="191B0E"/>
                </a:solidFill>
                <a:ea typeface="+mn-lt"/>
                <a:cs typeface="+mn-lt"/>
              </a:rPr>
            </a:br>
            <a:r>
              <a:rPr lang="ru-RU" sz="1200"/>
              <a:t>         Выбор категории</a:t>
            </a:r>
          </a:p>
          <a:p>
            <a:pPr marL="0" indent="0">
              <a:buNone/>
            </a:pPr>
            <a:endParaRPr lang="ru-RU"/>
          </a:p>
          <a:p>
            <a:pPr marL="383540" indent="-383540"/>
            <a:endParaRPr lang="et-EE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323" y="2286001"/>
            <a:ext cx="4101454" cy="1485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897" y="4076700"/>
            <a:ext cx="6626357" cy="16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295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Прототипы</a:t>
            </a:r>
            <a:endParaRPr lang="et-E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335394"/>
            <a:ext cx="1835704" cy="32336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362" y="1343151"/>
            <a:ext cx="1728111" cy="32260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124" y="1343151"/>
            <a:ext cx="1835704" cy="32260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887" y="1335394"/>
            <a:ext cx="1835704" cy="32336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2649" y="1335394"/>
            <a:ext cx="1723289" cy="32336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59402" y="4634336"/>
            <a:ext cx="1042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Меню</a:t>
            </a:r>
            <a:endParaRPr lang="et-EE"/>
          </a:p>
        </p:txBody>
      </p:sp>
      <p:sp>
        <p:nvSpPr>
          <p:cNvPr id="11" name="TextBox 10"/>
          <p:cNvSpPr txBox="1"/>
          <p:nvPr/>
        </p:nvSpPr>
        <p:spPr>
          <a:xfrm>
            <a:off x="3732163" y="4642093"/>
            <a:ext cx="1240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Правила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59807" y="4642093"/>
            <a:ext cx="1293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Об Авторе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44763" y="4634336"/>
            <a:ext cx="1617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Процесс игры</a:t>
            </a:r>
            <a:endParaRPr lang="et-EE"/>
          </a:p>
        </p:txBody>
      </p:sp>
      <p:sp>
        <p:nvSpPr>
          <p:cNvPr id="14" name="TextBox 13"/>
          <p:cNvSpPr txBox="1"/>
          <p:nvPr/>
        </p:nvSpPr>
        <p:spPr>
          <a:xfrm>
            <a:off x="9206488" y="4634336"/>
            <a:ext cx="1449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3749905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Итоговый продукт</a:t>
            </a:r>
            <a:endParaRPr lang="et-E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522" y="1338111"/>
            <a:ext cx="1786110" cy="297891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743" y="1334556"/>
            <a:ext cx="1818378" cy="29789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207" y="1338111"/>
            <a:ext cx="1796018" cy="29789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696" y="1338111"/>
            <a:ext cx="1813251" cy="29789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503" y="1334556"/>
            <a:ext cx="1763665" cy="297891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67938" y="4215803"/>
            <a:ext cx="1042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Меню</a:t>
            </a:r>
            <a:endParaRPr lang="et-EE"/>
          </a:p>
        </p:txBody>
      </p:sp>
      <p:sp>
        <p:nvSpPr>
          <p:cNvPr id="10" name="TextBox 9"/>
          <p:cNvSpPr txBox="1"/>
          <p:nvPr/>
        </p:nvSpPr>
        <p:spPr>
          <a:xfrm>
            <a:off x="5524236" y="4306356"/>
            <a:ext cx="1240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Правила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11450" y="4215803"/>
            <a:ext cx="1293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Об Авторе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6050" y="4215803"/>
            <a:ext cx="1617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Процесс игры</a:t>
            </a:r>
            <a:endParaRPr lang="et-EE"/>
          </a:p>
        </p:txBody>
      </p:sp>
      <p:sp>
        <p:nvSpPr>
          <p:cNvPr id="13" name="TextBox 12"/>
          <p:cNvSpPr txBox="1"/>
          <p:nvPr/>
        </p:nvSpPr>
        <p:spPr>
          <a:xfrm>
            <a:off x="9256135" y="4306356"/>
            <a:ext cx="1449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Результаты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02503" y="4985238"/>
            <a:ext cx="64964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/>
              <a:t>Готовый продкут мало чем отличается от плана и прототипов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/>
              <a:t>Работает стабильно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/>
              <a:t>Проблема: Нельзя загадывать слова на русском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43029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Заключение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Продукт готов к эксплуатации</a:t>
            </a:r>
          </a:p>
          <a:p>
            <a:r>
              <a:rPr lang="ru-RU"/>
              <a:t>Имеются проблемы</a:t>
            </a:r>
          </a:p>
          <a:p>
            <a:r>
              <a:rPr lang="ru-RU"/>
              <a:t>Имеются идеи для развития приложения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628" y="3730282"/>
            <a:ext cx="5515143" cy="21371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65925599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Crop</vt:lpstr>
      <vt:lpstr>МОБИЛЬНОЕ ПРИЛОЖЕНИЕ “Угадай слово”</vt:lpstr>
      <vt:lpstr>План действий</vt:lpstr>
      <vt:lpstr>Обоснование выбора</vt:lpstr>
      <vt:lpstr>Описание и сценарий игры</vt:lpstr>
      <vt:lpstr>Аналоги</vt:lpstr>
      <vt:lpstr>Прототипы</vt:lpstr>
      <vt:lpstr>Итоговый продукт</vt:lpstr>
      <vt:lpstr>Заключение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МОБИЛЬНОЕ ПРИЛОЖЕНИЕ “Угадай слово”</dc:title>
  <dc:creator>Tehnikumi Õpilane</dc:creator>
  <cp:revision>1</cp:revision>
  <dcterms:modified xsi:type="dcterms:W3CDTF">2018-05-18T10:49:44Z</dcterms:modified>
</cp:coreProperties>
</file>